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4" r:id="rId17"/>
  </p:sldIdLst>
  <p:sldSz cx="18288000" cy="10287000"/>
  <p:notesSz cx="6858000" cy="9144000"/>
  <p:embeddedFontLst>
    <p:embeddedFont>
      <p:font typeface="Eczar Bold" charset="0"/>
      <p:regular r:id="rId19"/>
    </p:embeddedFont>
    <p:embeddedFont>
      <p:font typeface="Raleway" charset="0"/>
      <p:regular r:id="rId20"/>
    </p:embeddedFont>
    <p:embeddedFont>
      <p:font typeface="Raleway Bold" charset="0"/>
      <p:regular r:id="rId21"/>
    </p:embeddedFont>
    <p:embeddedFont>
      <p:font typeface="Eczar Semi-Bold" charset="0"/>
      <p:regular r:id="rId22"/>
    </p:embeddedFont>
    <p:embeddedFont>
      <p:font typeface="Calibri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-33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3BA4B-00FC-48E3-B2E6-48AD92D632AA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0044B-07D2-4736-B79F-344E9C68B74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B0044B-07D2-4736-B79F-344E9C68B74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19339" y="-4507184"/>
            <a:ext cx="10029895" cy="9014368"/>
            <a:chOff x="0" y="0"/>
            <a:chExt cx="13373193" cy="12019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73227" cy="12019153"/>
            </a:xfrm>
            <a:custGeom>
              <a:avLst/>
              <a:gdLst/>
              <a:ahLst/>
              <a:cxnLst/>
              <a:rect l="l" t="t" r="r" b="b"/>
              <a:pathLst>
                <a:path w="13373227" h="12019153">
                  <a:moveTo>
                    <a:pt x="0" y="0"/>
                  </a:moveTo>
                  <a:lnTo>
                    <a:pt x="13373227" y="0"/>
                  </a:lnTo>
                  <a:lnTo>
                    <a:pt x="13373227" y="12019153"/>
                  </a:lnTo>
                  <a:lnTo>
                    <a:pt x="0" y="12019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" b="-2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014947" y="4938208"/>
            <a:ext cx="10029895" cy="9014368"/>
            <a:chOff x="0" y="0"/>
            <a:chExt cx="13373193" cy="120191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373227" cy="12019153"/>
            </a:xfrm>
            <a:custGeom>
              <a:avLst/>
              <a:gdLst/>
              <a:ahLst/>
              <a:cxnLst/>
              <a:rect l="l" t="t" r="r" b="b"/>
              <a:pathLst>
                <a:path w="13373227" h="12019153">
                  <a:moveTo>
                    <a:pt x="0" y="0"/>
                  </a:moveTo>
                  <a:lnTo>
                    <a:pt x="13373227" y="0"/>
                  </a:lnTo>
                  <a:lnTo>
                    <a:pt x="13373227" y="12019153"/>
                  </a:lnTo>
                  <a:lnTo>
                    <a:pt x="0" y="12019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" b="-2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584680" y="-2449784"/>
            <a:ext cx="7406640" cy="8229600"/>
            <a:chOff x="0" y="0"/>
            <a:chExt cx="9875520" cy="1097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75520" cy="10972800"/>
            </a:xfrm>
            <a:custGeom>
              <a:avLst/>
              <a:gdLst/>
              <a:ahLst/>
              <a:cxnLst/>
              <a:rect l="l" t="t" r="r" b="b"/>
              <a:pathLst>
                <a:path w="9875520" h="10972800">
                  <a:moveTo>
                    <a:pt x="0" y="0"/>
                  </a:moveTo>
                  <a:lnTo>
                    <a:pt x="9875520" y="0"/>
                  </a:lnTo>
                  <a:lnTo>
                    <a:pt x="987552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" b="-1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6495018">
            <a:off x="-1249695" y="5438343"/>
            <a:ext cx="7406640" cy="8229600"/>
            <a:chOff x="0" y="0"/>
            <a:chExt cx="9875520" cy="1097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75520" cy="10972800"/>
            </a:xfrm>
            <a:custGeom>
              <a:avLst/>
              <a:gdLst/>
              <a:ahLst/>
              <a:cxnLst/>
              <a:rect l="l" t="t" r="r" b="b"/>
              <a:pathLst>
                <a:path w="9875520" h="10972800">
                  <a:moveTo>
                    <a:pt x="0" y="0"/>
                  </a:moveTo>
                  <a:lnTo>
                    <a:pt x="9875520" y="0"/>
                  </a:lnTo>
                  <a:lnTo>
                    <a:pt x="987552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" b="-1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0188" y="3603622"/>
            <a:ext cx="16667624" cy="317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51"/>
              </a:lnSpc>
            </a:pPr>
            <a:r>
              <a:rPr lang="en-US" sz="11001" dirty="0">
                <a:solidFill>
                  <a:srgbClr val="273384"/>
                </a:solidFill>
                <a:latin typeface="Eczar Bold"/>
              </a:rPr>
              <a:t>CORONA VIRUS ANALYSIS </a:t>
            </a:r>
          </a:p>
        </p:txBody>
      </p:sp>
      <p:grpSp>
        <p:nvGrpSpPr>
          <p:cNvPr id="11" name="Group 11"/>
          <p:cNvGrpSpPr/>
          <p:nvPr/>
        </p:nvGrpSpPr>
        <p:grpSpPr>
          <a:xfrm rot="-2700000">
            <a:off x="-1551070" y="-4895564"/>
            <a:ext cx="7406640" cy="8229600"/>
            <a:chOff x="0" y="0"/>
            <a:chExt cx="9875520" cy="1097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75520" cy="10972800"/>
            </a:xfrm>
            <a:custGeom>
              <a:avLst/>
              <a:gdLst/>
              <a:ahLst/>
              <a:cxnLst/>
              <a:rect l="l" t="t" r="r" b="b"/>
              <a:pathLst>
                <a:path w="9875520" h="10972800">
                  <a:moveTo>
                    <a:pt x="0" y="0"/>
                  </a:moveTo>
                  <a:lnTo>
                    <a:pt x="9875520" y="0"/>
                  </a:lnTo>
                  <a:lnTo>
                    <a:pt x="987552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" b="-1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3442328">
            <a:off x="12759754" y="6160928"/>
            <a:ext cx="7406640" cy="8229600"/>
            <a:chOff x="0" y="0"/>
            <a:chExt cx="9875520" cy="1097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875520" cy="10972800"/>
            </a:xfrm>
            <a:custGeom>
              <a:avLst/>
              <a:gdLst/>
              <a:ahLst/>
              <a:cxnLst/>
              <a:rect l="l" t="t" r="r" b="b"/>
              <a:pathLst>
                <a:path w="9875520" h="10972800">
                  <a:moveTo>
                    <a:pt x="0" y="0"/>
                  </a:moveTo>
                  <a:lnTo>
                    <a:pt x="9875520" y="0"/>
                  </a:lnTo>
                  <a:lnTo>
                    <a:pt x="987552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" b="-12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33577">
            <a:off x="11000600" y="-4114800"/>
            <a:ext cx="9152475" cy="8229600"/>
            <a:chOff x="0" y="0"/>
            <a:chExt cx="122033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9000"/>
              </a:blip>
              <a:stretch>
                <a:fillRect l="-2" r="-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146535" y="672475"/>
            <a:ext cx="15339554" cy="122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73384"/>
                </a:solidFill>
                <a:latin typeface="Eczar Bold"/>
              </a:rPr>
              <a:t>Monthly Average Information</a:t>
            </a:r>
          </a:p>
        </p:txBody>
      </p:sp>
      <p:grpSp>
        <p:nvGrpSpPr>
          <p:cNvPr id="5" name="Group 5"/>
          <p:cNvGrpSpPr/>
          <p:nvPr/>
        </p:nvGrpSpPr>
        <p:grpSpPr>
          <a:xfrm rot="-552612">
            <a:off x="-2429702" y="-5169963"/>
            <a:ext cx="9152475" cy="8229600"/>
            <a:chOff x="0" y="0"/>
            <a:chExt cx="12203300" cy="1097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963709" y="-2938961"/>
            <a:ext cx="6513205" cy="7241923"/>
            <a:chOff x="0" y="0"/>
            <a:chExt cx="8684273" cy="96558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84260" cy="9655937"/>
            </a:xfrm>
            <a:custGeom>
              <a:avLst/>
              <a:gdLst/>
              <a:ahLst/>
              <a:cxnLst/>
              <a:rect l="l" t="t" r="r" b="b"/>
              <a:pathLst>
                <a:path w="8684260" h="9655937">
                  <a:moveTo>
                    <a:pt x="0" y="0"/>
                  </a:moveTo>
                  <a:lnTo>
                    <a:pt x="8684260" y="0"/>
                  </a:lnTo>
                  <a:lnTo>
                    <a:pt x="8684260" y="9655937"/>
                  </a:lnTo>
                  <a:lnTo>
                    <a:pt x="0" y="9655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2" r="-2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1080452" y="-4003981"/>
            <a:ext cx="5573082" cy="6196616"/>
            <a:chOff x="0" y="0"/>
            <a:chExt cx="7430776" cy="82621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30770" cy="8262112"/>
            </a:xfrm>
            <a:custGeom>
              <a:avLst/>
              <a:gdLst/>
              <a:ahLst/>
              <a:cxnLst/>
              <a:rect l="l" t="t" r="r" b="b"/>
              <a:pathLst>
                <a:path w="7430770" h="8262112">
                  <a:moveTo>
                    <a:pt x="0" y="0"/>
                  </a:moveTo>
                  <a:lnTo>
                    <a:pt x="7430770" y="0"/>
                  </a:lnTo>
                  <a:lnTo>
                    <a:pt x="7430770" y="8262112"/>
                  </a:lnTo>
                  <a:lnTo>
                    <a:pt x="0" y="8262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2800797">
            <a:off x="16365742" y="8379382"/>
            <a:ext cx="5573082" cy="6196616"/>
            <a:chOff x="0" y="0"/>
            <a:chExt cx="7430776" cy="82621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30770" cy="8262112"/>
            </a:xfrm>
            <a:custGeom>
              <a:avLst/>
              <a:gdLst/>
              <a:ahLst/>
              <a:cxnLst/>
              <a:rect l="l" t="t" r="r" b="b"/>
              <a:pathLst>
                <a:path w="7430770" h="8262112">
                  <a:moveTo>
                    <a:pt x="0" y="0"/>
                  </a:moveTo>
                  <a:lnTo>
                    <a:pt x="7430770" y="0"/>
                  </a:lnTo>
                  <a:lnTo>
                    <a:pt x="7430770" y="8262112"/>
                  </a:lnTo>
                  <a:lnTo>
                    <a:pt x="0" y="8262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552612">
            <a:off x="5824758" y="-6331007"/>
            <a:ext cx="9152475" cy="8229600"/>
            <a:chOff x="0" y="0"/>
            <a:chExt cx="12203300" cy="10972800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1220330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12203303" y="10972800"/>
                  </a:lnTo>
                  <a:lnTo>
                    <a:pt x="12203303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793975" y="2192635"/>
            <a:ext cx="10047491" cy="3092822"/>
          </a:xfrm>
          <a:custGeom>
            <a:avLst/>
            <a:gdLst/>
            <a:ahLst/>
            <a:cxnLst/>
            <a:rect l="l" t="t" r="r" b="b"/>
            <a:pathLst>
              <a:path w="10047491" h="3092822">
                <a:moveTo>
                  <a:pt x="0" y="0"/>
                </a:moveTo>
                <a:lnTo>
                  <a:pt x="10047491" y="0"/>
                </a:lnTo>
                <a:lnTo>
                  <a:pt x="10047491" y="3092822"/>
                </a:lnTo>
                <a:lnTo>
                  <a:pt x="0" y="309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5285457"/>
            <a:ext cx="5597886" cy="6224195"/>
            <a:chOff x="0" y="0"/>
            <a:chExt cx="8684273" cy="96558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84260" cy="9655937"/>
            </a:xfrm>
            <a:custGeom>
              <a:avLst/>
              <a:gdLst/>
              <a:ahLst/>
              <a:cxnLst/>
              <a:rect l="l" t="t" r="r" b="b"/>
              <a:pathLst>
                <a:path w="8684260" h="9655937">
                  <a:moveTo>
                    <a:pt x="0" y="0"/>
                  </a:moveTo>
                  <a:lnTo>
                    <a:pt x="8684260" y="0"/>
                  </a:lnTo>
                  <a:lnTo>
                    <a:pt x="8684260" y="9655937"/>
                  </a:lnTo>
                  <a:lnTo>
                    <a:pt x="0" y="9655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2" r="-2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-552612">
            <a:off x="-2147436" y="4982372"/>
            <a:ext cx="9152475" cy="8229600"/>
            <a:chOff x="0" y="0"/>
            <a:chExt cx="12203300" cy="10972800"/>
          </a:xfrm>
        </p:grpSpPr>
        <p:sp>
          <p:nvSpPr>
            <p:cNvPr id="20" name="Freeform 20"/>
            <p:cNvSpPr/>
            <p:nvPr/>
          </p:nvSpPr>
          <p:spPr>
            <a:xfrm flipH="1"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1220330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12203303" y="10972800"/>
                  </a:lnTo>
                  <a:lnTo>
                    <a:pt x="12203303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3309078"/>
            <a:ext cx="11201400" cy="697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3252" y="-5995112"/>
            <a:ext cx="7401497" cy="8229600"/>
            <a:chOff x="0" y="0"/>
            <a:chExt cx="9868663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813204" y="-4114800"/>
            <a:ext cx="9152475" cy="8229600"/>
            <a:chOff x="0" y="0"/>
            <a:chExt cx="12203300" cy="1097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3700748" y="5735928"/>
            <a:ext cx="7401497" cy="8229600"/>
            <a:chOff x="0" y="0"/>
            <a:chExt cx="9868663" cy="1097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5451726" y="6172200"/>
            <a:ext cx="9152475" cy="8229600"/>
            <a:chOff x="0" y="0"/>
            <a:chExt cx="12203300" cy="1097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</a:blip>
              <a:stretch>
                <a:fillRect l="-2" r="-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712169" y="3824428"/>
            <a:ext cx="8040490" cy="2347772"/>
          </a:xfrm>
          <a:custGeom>
            <a:avLst/>
            <a:gdLst/>
            <a:ahLst/>
            <a:cxnLst/>
            <a:rect l="l" t="t" r="r" b="b"/>
            <a:pathLst>
              <a:path w="8040490" h="2347772">
                <a:moveTo>
                  <a:pt x="0" y="0"/>
                </a:moveTo>
                <a:lnTo>
                  <a:pt x="8040490" y="0"/>
                </a:lnTo>
                <a:lnTo>
                  <a:pt x="8040490" y="2347772"/>
                </a:lnTo>
                <a:lnTo>
                  <a:pt x="0" y="2347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2169" y="7037977"/>
            <a:ext cx="7703407" cy="1837869"/>
          </a:xfrm>
          <a:custGeom>
            <a:avLst/>
            <a:gdLst/>
            <a:ahLst/>
            <a:cxnLst/>
            <a:rect l="l" t="t" r="r" b="b"/>
            <a:pathLst>
              <a:path w="7703407" h="1837869">
                <a:moveTo>
                  <a:pt x="0" y="0"/>
                </a:moveTo>
                <a:lnTo>
                  <a:pt x="7703407" y="0"/>
                </a:lnTo>
                <a:lnTo>
                  <a:pt x="7703407" y="1837869"/>
                </a:lnTo>
                <a:lnTo>
                  <a:pt x="0" y="1837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16285" y="3824428"/>
            <a:ext cx="7850752" cy="2347772"/>
          </a:xfrm>
          <a:custGeom>
            <a:avLst/>
            <a:gdLst/>
            <a:ahLst/>
            <a:cxnLst/>
            <a:rect l="l" t="t" r="r" b="b"/>
            <a:pathLst>
              <a:path w="7850752" h="2347772">
                <a:moveTo>
                  <a:pt x="0" y="0"/>
                </a:moveTo>
                <a:lnTo>
                  <a:pt x="7850752" y="0"/>
                </a:lnTo>
                <a:lnTo>
                  <a:pt x="7850752" y="2347772"/>
                </a:lnTo>
                <a:lnTo>
                  <a:pt x="0" y="2347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88412" y="7095038"/>
            <a:ext cx="7378626" cy="1723746"/>
          </a:xfrm>
          <a:custGeom>
            <a:avLst/>
            <a:gdLst/>
            <a:ahLst/>
            <a:cxnLst/>
            <a:rect l="l" t="t" r="r" b="b"/>
            <a:pathLst>
              <a:path w="7378626" h="1723746">
                <a:moveTo>
                  <a:pt x="0" y="0"/>
                </a:moveTo>
                <a:lnTo>
                  <a:pt x="7378625" y="0"/>
                </a:lnTo>
                <a:lnTo>
                  <a:pt x="7378625" y="1723746"/>
                </a:lnTo>
                <a:lnTo>
                  <a:pt x="0" y="1723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43128" y="782322"/>
            <a:ext cx="13946313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273384"/>
                </a:solidFill>
                <a:latin typeface="Eczar Semi-Bold"/>
              </a:rPr>
              <a:t>Minimum  &amp; Maximum Cases per Year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3252" y="-5995112"/>
            <a:ext cx="7401497" cy="8229600"/>
            <a:chOff x="0" y="0"/>
            <a:chExt cx="9868663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813204" y="-4114800"/>
            <a:ext cx="9152475" cy="8229600"/>
            <a:chOff x="0" y="0"/>
            <a:chExt cx="12203300" cy="1097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420460" y="-4114800"/>
            <a:ext cx="6545219" cy="7277519"/>
            <a:chOff x="0" y="0"/>
            <a:chExt cx="9868663" cy="1097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2" r="-2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3700748" y="5735928"/>
            <a:ext cx="7401497" cy="8229600"/>
            <a:chOff x="0" y="0"/>
            <a:chExt cx="9868663" cy="1097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5451726" y="5488492"/>
            <a:ext cx="9152475" cy="8229600"/>
            <a:chOff x="0" y="0"/>
            <a:chExt cx="122033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" r="-2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764715" y="2436333"/>
            <a:ext cx="10809966" cy="2850313"/>
          </a:xfrm>
          <a:custGeom>
            <a:avLst/>
            <a:gdLst/>
            <a:ahLst/>
            <a:cxnLst/>
            <a:rect l="l" t="t" r="r" b="b"/>
            <a:pathLst>
              <a:path w="10809966" h="2850313">
                <a:moveTo>
                  <a:pt x="0" y="0"/>
                </a:moveTo>
                <a:lnTo>
                  <a:pt x="10809965" y="0"/>
                </a:lnTo>
                <a:lnTo>
                  <a:pt x="10809965" y="2850314"/>
                </a:lnTo>
                <a:lnTo>
                  <a:pt x="0" y="2850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54518" y="3802859"/>
            <a:ext cx="8534923" cy="5800433"/>
          </a:xfrm>
          <a:custGeom>
            <a:avLst/>
            <a:gdLst/>
            <a:ahLst/>
            <a:cxnLst/>
            <a:rect l="l" t="t" r="r" b="b"/>
            <a:pathLst>
              <a:path w="8534923" h="5800433">
                <a:moveTo>
                  <a:pt x="0" y="0"/>
                </a:moveTo>
                <a:lnTo>
                  <a:pt x="8534924" y="0"/>
                </a:lnTo>
                <a:lnTo>
                  <a:pt x="8534924" y="5800433"/>
                </a:lnTo>
                <a:lnTo>
                  <a:pt x="0" y="5800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19444" y="782322"/>
            <a:ext cx="15439856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273384"/>
                </a:solidFill>
                <a:latin typeface="Eczar Semi-Bold"/>
              </a:rPr>
              <a:t>Total Number of Cases per Month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3252" y="-5995112"/>
            <a:ext cx="7401497" cy="8229600"/>
            <a:chOff x="0" y="0"/>
            <a:chExt cx="9868663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3700748" y="5735928"/>
            <a:ext cx="7401497" cy="8229600"/>
            <a:chOff x="0" y="0"/>
            <a:chExt cx="9868663" cy="1097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5451726" y="5488492"/>
            <a:ext cx="9152475" cy="8229600"/>
            <a:chOff x="0" y="0"/>
            <a:chExt cx="12203300" cy="1097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" r="-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441514" y="2234488"/>
            <a:ext cx="8172675" cy="2129500"/>
          </a:xfrm>
          <a:custGeom>
            <a:avLst/>
            <a:gdLst/>
            <a:ahLst/>
            <a:cxnLst/>
            <a:rect l="l" t="t" r="r" b="b"/>
            <a:pathLst>
              <a:path w="8172675" h="2129500">
                <a:moveTo>
                  <a:pt x="0" y="0"/>
                </a:moveTo>
                <a:lnTo>
                  <a:pt x="8172674" y="0"/>
                </a:lnTo>
                <a:lnTo>
                  <a:pt x="8172674" y="2129500"/>
                </a:lnTo>
                <a:lnTo>
                  <a:pt x="0" y="2129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1514" y="4451703"/>
            <a:ext cx="8050003" cy="1383594"/>
          </a:xfrm>
          <a:custGeom>
            <a:avLst/>
            <a:gdLst/>
            <a:ahLst/>
            <a:cxnLst/>
            <a:rect l="l" t="t" r="r" b="b"/>
            <a:pathLst>
              <a:path w="8050003" h="1383594">
                <a:moveTo>
                  <a:pt x="0" y="0"/>
                </a:moveTo>
                <a:lnTo>
                  <a:pt x="8050003" y="0"/>
                </a:lnTo>
                <a:lnTo>
                  <a:pt x="8050003" y="1383594"/>
                </a:lnTo>
                <a:lnTo>
                  <a:pt x="0" y="1383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29813" y="6090482"/>
            <a:ext cx="8649864" cy="2122736"/>
          </a:xfrm>
          <a:custGeom>
            <a:avLst/>
            <a:gdLst/>
            <a:ahLst/>
            <a:cxnLst/>
            <a:rect l="l" t="t" r="r" b="b"/>
            <a:pathLst>
              <a:path w="8649864" h="2122736">
                <a:moveTo>
                  <a:pt x="0" y="0"/>
                </a:moveTo>
                <a:lnTo>
                  <a:pt x="8649864" y="0"/>
                </a:lnTo>
                <a:lnTo>
                  <a:pt x="8649864" y="2122736"/>
                </a:lnTo>
                <a:lnTo>
                  <a:pt x="0" y="2122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36533" y="8441818"/>
            <a:ext cx="8036425" cy="1491295"/>
          </a:xfrm>
          <a:custGeom>
            <a:avLst/>
            <a:gdLst/>
            <a:ahLst/>
            <a:cxnLst/>
            <a:rect l="l" t="t" r="r" b="b"/>
            <a:pathLst>
              <a:path w="8036425" h="1491295">
                <a:moveTo>
                  <a:pt x="0" y="0"/>
                </a:moveTo>
                <a:lnTo>
                  <a:pt x="8036425" y="0"/>
                </a:lnTo>
                <a:lnTo>
                  <a:pt x="8036425" y="1491295"/>
                </a:lnTo>
                <a:lnTo>
                  <a:pt x="0" y="1491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82356" y="2234488"/>
            <a:ext cx="8594644" cy="2261109"/>
          </a:xfrm>
          <a:custGeom>
            <a:avLst/>
            <a:gdLst/>
            <a:ahLst/>
            <a:cxnLst/>
            <a:rect l="l" t="t" r="r" b="b"/>
            <a:pathLst>
              <a:path w="8594644" h="2261109">
                <a:moveTo>
                  <a:pt x="0" y="0"/>
                </a:moveTo>
                <a:lnTo>
                  <a:pt x="8594643" y="0"/>
                </a:lnTo>
                <a:lnTo>
                  <a:pt x="8594643" y="2261109"/>
                </a:lnTo>
                <a:lnTo>
                  <a:pt x="0" y="22611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45900" y="4607627"/>
            <a:ext cx="7913400" cy="1370825"/>
          </a:xfrm>
          <a:custGeom>
            <a:avLst/>
            <a:gdLst/>
            <a:ahLst/>
            <a:cxnLst/>
            <a:rect l="l" t="t" r="r" b="b"/>
            <a:pathLst>
              <a:path w="7913400" h="1370825">
                <a:moveTo>
                  <a:pt x="0" y="0"/>
                </a:moveTo>
                <a:lnTo>
                  <a:pt x="7913400" y="0"/>
                </a:lnTo>
                <a:lnTo>
                  <a:pt x="7913400" y="1370825"/>
                </a:lnTo>
                <a:lnTo>
                  <a:pt x="0" y="13708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73960" y="772797"/>
            <a:ext cx="1158221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00"/>
              </a:lnSpc>
            </a:pPr>
            <a:r>
              <a:rPr lang="en-US" sz="8000">
                <a:solidFill>
                  <a:srgbClr val="273384"/>
                </a:solidFill>
                <a:latin typeface="Eczar Semi-Bold"/>
              </a:rPr>
              <a:t>Corona virus spread out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479825" y="-4577521"/>
            <a:ext cx="9152475" cy="8229600"/>
            <a:chOff x="0" y="0"/>
            <a:chExt cx="12203300" cy="1097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-2" r="-2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33577">
            <a:off x="10157305" y="-6192090"/>
            <a:ext cx="9152475" cy="8229600"/>
            <a:chOff x="0" y="0"/>
            <a:chExt cx="122033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9000"/>
              </a:blip>
              <a:stretch>
                <a:fillRect l="-2" r="-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379023" y="358846"/>
            <a:ext cx="10883447" cy="229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1"/>
              </a:lnSpc>
            </a:pPr>
            <a:r>
              <a:rPr lang="en-US" sz="7501">
                <a:solidFill>
                  <a:srgbClr val="273384"/>
                </a:solidFill>
                <a:latin typeface="Eczar Bold"/>
              </a:rPr>
              <a:t>Highest &amp; Lowest No. of cases in a Country </a:t>
            </a:r>
          </a:p>
        </p:txBody>
      </p:sp>
      <p:grpSp>
        <p:nvGrpSpPr>
          <p:cNvPr id="5" name="Group 5"/>
          <p:cNvGrpSpPr/>
          <p:nvPr/>
        </p:nvGrpSpPr>
        <p:grpSpPr>
          <a:xfrm rot="-552612">
            <a:off x="-5259449" y="-5483592"/>
            <a:ext cx="9152475" cy="8229600"/>
            <a:chOff x="0" y="0"/>
            <a:chExt cx="12203300" cy="1097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080452" y="-4003981"/>
            <a:ext cx="5573082" cy="6196616"/>
            <a:chOff x="0" y="0"/>
            <a:chExt cx="7430776" cy="82621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30770" cy="8262112"/>
            </a:xfrm>
            <a:custGeom>
              <a:avLst/>
              <a:gdLst/>
              <a:ahLst/>
              <a:cxnLst/>
              <a:rect l="l" t="t" r="r" b="b"/>
              <a:pathLst>
                <a:path w="7430770" h="8262112">
                  <a:moveTo>
                    <a:pt x="0" y="0"/>
                  </a:moveTo>
                  <a:lnTo>
                    <a:pt x="7430770" y="0"/>
                  </a:lnTo>
                  <a:lnTo>
                    <a:pt x="7430770" y="8262112"/>
                  </a:lnTo>
                  <a:lnTo>
                    <a:pt x="0" y="8262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2800797">
            <a:off x="16365742" y="8379382"/>
            <a:ext cx="5573082" cy="6196616"/>
            <a:chOff x="0" y="0"/>
            <a:chExt cx="7430776" cy="82621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30770" cy="8262112"/>
            </a:xfrm>
            <a:custGeom>
              <a:avLst/>
              <a:gdLst/>
              <a:ahLst/>
              <a:cxnLst/>
              <a:rect l="l" t="t" r="r" b="b"/>
              <a:pathLst>
                <a:path w="7430770" h="8262112">
                  <a:moveTo>
                    <a:pt x="0" y="0"/>
                  </a:moveTo>
                  <a:lnTo>
                    <a:pt x="7430770" y="0"/>
                  </a:lnTo>
                  <a:lnTo>
                    <a:pt x="7430770" y="8262112"/>
                  </a:lnTo>
                  <a:lnTo>
                    <a:pt x="0" y="8262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545506" y="3032867"/>
            <a:ext cx="9286770" cy="2024604"/>
          </a:xfrm>
          <a:custGeom>
            <a:avLst/>
            <a:gdLst/>
            <a:ahLst/>
            <a:cxnLst/>
            <a:rect l="l" t="t" r="r" b="b"/>
            <a:pathLst>
              <a:path w="9286770" h="2024604">
                <a:moveTo>
                  <a:pt x="0" y="0"/>
                </a:moveTo>
                <a:lnTo>
                  <a:pt x="9286770" y="0"/>
                </a:lnTo>
                <a:lnTo>
                  <a:pt x="9286770" y="2024604"/>
                </a:lnTo>
                <a:lnTo>
                  <a:pt x="0" y="2024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5506" y="5438471"/>
            <a:ext cx="5632977" cy="1659445"/>
          </a:xfrm>
          <a:custGeom>
            <a:avLst/>
            <a:gdLst/>
            <a:ahLst/>
            <a:cxnLst/>
            <a:rect l="l" t="t" r="r" b="b"/>
            <a:pathLst>
              <a:path w="5632977" h="1659445">
                <a:moveTo>
                  <a:pt x="0" y="0"/>
                </a:moveTo>
                <a:lnTo>
                  <a:pt x="5632977" y="0"/>
                </a:lnTo>
                <a:lnTo>
                  <a:pt x="5632977" y="1659445"/>
                </a:lnTo>
                <a:lnTo>
                  <a:pt x="0" y="1659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20747" y="5438471"/>
            <a:ext cx="8643099" cy="2046662"/>
          </a:xfrm>
          <a:custGeom>
            <a:avLst/>
            <a:gdLst/>
            <a:ahLst/>
            <a:cxnLst/>
            <a:rect l="l" t="t" r="r" b="b"/>
            <a:pathLst>
              <a:path w="8643099" h="2046662">
                <a:moveTo>
                  <a:pt x="0" y="0"/>
                </a:moveTo>
                <a:lnTo>
                  <a:pt x="8643099" y="0"/>
                </a:lnTo>
                <a:lnTo>
                  <a:pt x="8643099" y="2046662"/>
                </a:lnTo>
                <a:lnTo>
                  <a:pt x="0" y="2046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820747" y="7866133"/>
            <a:ext cx="5081885" cy="1532851"/>
          </a:xfrm>
          <a:custGeom>
            <a:avLst/>
            <a:gdLst/>
            <a:ahLst/>
            <a:cxnLst/>
            <a:rect l="l" t="t" r="r" b="b"/>
            <a:pathLst>
              <a:path w="5081885" h="1532851">
                <a:moveTo>
                  <a:pt x="0" y="0"/>
                </a:moveTo>
                <a:lnTo>
                  <a:pt x="5081885" y="0"/>
                </a:lnTo>
                <a:lnTo>
                  <a:pt x="5081885" y="1532852"/>
                </a:lnTo>
                <a:lnTo>
                  <a:pt x="0" y="15328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552612">
            <a:off x="-1163957" y="6429379"/>
            <a:ext cx="9152475" cy="8229600"/>
            <a:chOff x="0" y="0"/>
            <a:chExt cx="12203300" cy="10972800"/>
          </a:xfrm>
        </p:grpSpPr>
        <p:sp>
          <p:nvSpPr>
            <p:cNvPr id="16" name="Freeform 16"/>
            <p:cNvSpPr/>
            <p:nvPr/>
          </p:nvSpPr>
          <p:spPr>
            <a:xfrm flipH="1"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1220330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12203303" y="10972800"/>
                  </a:lnTo>
                  <a:lnTo>
                    <a:pt x="12203303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33577">
            <a:off x="10480173" y="-4467131"/>
            <a:ext cx="9152475" cy="8229600"/>
            <a:chOff x="0" y="0"/>
            <a:chExt cx="122033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9000"/>
              </a:blip>
              <a:stretch>
                <a:fillRect l="-2" r="-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663183" y="672475"/>
            <a:ext cx="11607369" cy="122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73384"/>
                </a:solidFill>
                <a:latin typeface="Eczar Bold"/>
              </a:rPr>
              <a:t>Top 5 Countries </a:t>
            </a:r>
          </a:p>
        </p:txBody>
      </p:sp>
      <p:grpSp>
        <p:nvGrpSpPr>
          <p:cNvPr id="5" name="Group 5"/>
          <p:cNvGrpSpPr/>
          <p:nvPr/>
        </p:nvGrpSpPr>
        <p:grpSpPr>
          <a:xfrm rot="-552612">
            <a:off x="-5259449" y="-5483592"/>
            <a:ext cx="9152475" cy="8229600"/>
            <a:chOff x="0" y="0"/>
            <a:chExt cx="12203300" cy="1097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080452" y="4933126"/>
            <a:ext cx="6513205" cy="7241923"/>
            <a:chOff x="0" y="0"/>
            <a:chExt cx="8684273" cy="96558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84260" cy="9655937"/>
            </a:xfrm>
            <a:custGeom>
              <a:avLst/>
              <a:gdLst/>
              <a:ahLst/>
              <a:cxnLst/>
              <a:rect l="l" t="t" r="r" b="b"/>
              <a:pathLst>
                <a:path w="8684260" h="9655937">
                  <a:moveTo>
                    <a:pt x="0" y="0"/>
                  </a:moveTo>
                  <a:lnTo>
                    <a:pt x="8684260" y="0"/>
                  </a:lnTo>
                  <a:lnTo>
                    <a:pt x="8684260" y="9655937"/>
                  </a:lnTo>
                  <a:lnTo>
                    <a:pt x="0" y="9655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2" r="-2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1080452" y="-4003981"/>
            <a:ext cx="5573082" cy="6196616"/>
            <a:chOff x="0" y="0"/>
            <a:chExt cx="7430776" cy="82621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30770" cy="8262112"/>
            </a:xfrm>
            <a:custGeom>
              <a:avLst/>
              <a:gdLst/>
              <a:ahLst/>
              <a:cxnLst/>
              <a:rect l="l" t="t" r="r" b="b"/>
              <a:pathLst>
                <a:path w="7430770" h="8262112">
                  <a:moveTo>
                    <a:pt x="0" y="0"/>
                  </a:moveTo>
                  <a:lnTo>
                    <a:pt x="7430770" y="0"/>
                  </a:lnTo>
                  <a:lnTo>
                    <a:pt x="7430770" y="8262112"/>
                  </a:lnTo>
                  <a:lnTo>
                    <a:pt x="0" y="8262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2800797">
            <a:off x="16365742" y="8379382"/>
            <a:ext cx="5573082" cy="6196616"/>
            <a:chOff x="0" y="0"/>
            <a:chExt cx="7430776" cy="82621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30770" cy="8262112"/>
            </a:xfrm>
            <a:custGeom>
              <a:avLst/>
              <a:gdLst/>
              <a:ahLst/>
              <a:cxnLst/>
              <a:rect l="l" t="t" r="r" b="b"/>
              <a:pathLst>
                <a:path w="7430770" h="8262112">
                  <a:moveTo>
                    <a:pt x="0" y="0"/>
                  </a:moveTo>
                  <a:lnTo>
                    <a:pt x="7430770" y="0"/>
                  </a:lnTo>
                  <a:lnTo>
                    <a:pt x="7430770" y="8262112"/>
                  </a:lnTo>
                  <a:lnTo>
                    <a:pt x="0" y="8262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552612">
            <a:off x="-3547538" y="5143500"/>
            <a:ext cx="9152475" cy="8229600"/>
            <a:chOff x="0" y="0"/>
            <a:chExt cx="12203300" cy="10972800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1220330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12203303" y="10972800"/>
                  </a:lnTo>
                  <a:lnTo>
                    <a:pt x="12203303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-552612">
            <a:off x="11502239" y="6172200"/>
            <a:ext cx="9152475" cy="8229600"/>
            <a:chOff x="0" y="0"/>
            <a:chExt cx="12203300" cy="10972800"/>
          </a:xfrm>
        </p:grpSpPr>
        <p:sp>
          <p:nvSpPr>
            <p:cNvPr id="16" name="Freeform 16"/>
            <p:cNvSpPr/>
            <p:nvPr/>
          </p:nvSpPr>
          <p:spPr>
            <a:xfrm flipH="1"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1220330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12203303" y="10972800"/>
                  </a:lnTo>
                  <a:lnTo>
                    <a:pt x="12203303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4124675" y="2501619"/>
            <a:ext cx="10038650" cy="2431507"/>
          </a:xfrm>
          <a:custGeom>
            <a:avLst/>
            <a:gdLst/>
            <a:ahLst/>
            <a:cxnLst/>
            <a:rect l="l" t="t" r="r" b="b"/>
            <a:pathLst>
              <a:path w="10038650" h="2431507">
                <a:moveTo>
                  <a:pt x="0" y="0"/>
                </a:moveTo>
                <a:lnTo>
                  <a:pt x="10038650" y="0"/>
                </a:lnTo>
                <a:lnTo>
                  <a:pt x="10038650" y="2431507"/>
                </a:lnTo>
                <a:lnTo>
                  <a:pt x="0" y="2431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84594" y="5196819"/>
            <a:ext cx="7118812" cy="4255811"/>
          </a:xfrm>
          <a:custGeom>
            <a:avLst/>
            <a:gdLst/>
            <a:ahLst/>
            <a:cxnLst/>
            <a:rect l="l" t="t" r="r" b="b"/>
            <a:pathLst>
              <a:path w="7118812" h="4255811">
                <a:moveTo>
                  <a:pt x="0" y="0"/>
                </a:moveTo>
                <a:lnTo>
                  <a:pt x="7118812" y="0"/>
                </a:lnTo>
                <a:lnTo>
                  <a:pt x="7118812" y="4255811"/>
                </a:lnTo>
                <a:lnTo>
                  <a:pt x="0" y="4255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26706" y="-3752582"/>
            <a:ext cx="9152475" cy="8229600"/>
            <a:chOff x="0" y="0"/>
            <a:chExt cx="122033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" r="-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338574">
            <a:off x="4569016" y="-5480084"/>
            <a:ext cx="9152475" cy="8229600"/>
            <a:chOff x="0" y="0"/>
            <a:chExt cx="12203300" cy="1097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" r="-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9024995">
            <a:off x="-2679407" y="-4114800"/>
            <a:ext cx="9152475" cy="8229600"/>
            <a:chOff x="0" y="0"/>
            <a:chExt cx="12203300" cy="1097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" r="-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180711" y="-4904700"/>
            <a:ext cx="7401497" cy="8229600"/>
            <a:chOff x="0" y="0"/>
            <a:chExt cx="9868663" cy="1097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2672048" y="-5018174"/>
            <a:ext cx="7401497" cy="8229600"/>
            <a:chOff x="0" y="0"/>
            <a:chExt cx="9868663" cy="1097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-6712665">
            <a:off x="-990270" y="7258855"/>
            <a:ext cx="7401497" cy="8229600"/>
            <a:chOff x="0" y="0"/>
            <a:chExt cx="9868663" cy="1097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-1846334">
            <a:off x="9995837" y="6172200"/>
            <a:ext cx="7401497" cy="8229600"/>
            <a:chOff x="0" y="0"/>
            <a:chExt cx="9868663" cy="1097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725007" y="4933950"/>
            <a:ext cx="12837986" cy="224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latin typeface="Eczar Bold"/>
                <a:ea typeface="Eczar Bold"/>
              </a:rPr>
              <a:t>﻿THANK YOU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9826" y="6832346"/>
            <a:ext cx="11170855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9"/>
              </a:lnSpc>
            </a:pPr>
            <a:r>
              <a:rPr lang="en-US" sz="3999" dirty="0">
                <a:solidFill>
                  <a:srgbClr val="000000"/>
                </a:solidFill>
                <a:latin typeface="Raleway"/>
              </a:rPr>
              <a:t>Presented By : </a:t>
            </a:r>
            <a:r>
              <a:rPr lang="en-US" sz="3999" dirty="0" err="1">
                <a:solidFill>
                  <a:srgbClr val="000000"/>
                </a:solidFill>
                <a:latin typeface="Raleway"/>
              </a:rPr>
              <a:t>Aayush</a:t>
            </a:r>
            <a:r>
              <a:rPr lang="en-US" sz="3999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Raleway"/>
              </a:rPr>
              <a:t>Shamkuwar</a:t>
            </a:r>
            <a:r>
              <a:rPr lang="en-US" sz="3999" dirty="0">
                <a:solidFill>
                  <a:srgbClr val="000000"/>
                </a:solidFill>
                <a:latin typeface="Raleway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0318" y="1398899"/>
            <a:ext cx="12627364" cy="7489202"/>
          </a:xfrm>
          <a:custGeom>
            <a:avLst/>
            <a:gdLst/>
            <a:ahLst/>
            <a:cxnLst/>
            <a:rect l="l" t="t" r="r" b="b"/>
            <a:pathLst>
              <a:path w="12627364" h="7489202">
                <a:moveTo>
                  <a:pt x="0" y="0"/>
                </a:moveTo>
                <a:lnTo>
                  <a:pt x="12627364" y="0"/>
                </a:lnTo>
                <a:lnTo>
                  <a:pt x="12627364" y="7489202"/>
                </a:lnTo>
                <a:lnTo>
                  <a:pt x="0" y="7489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3056498">
            <a:off x="14227763" y="-2642927"/>
            <a:ext cx="7401497" cy="8229600"/>
            <a:chOff x="0" y="0"/>
            <a:chExt cx="9868663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4036243">
            <a:off x="14707801" y="1028700"/>
            <a:ext cx="9152475" cy="8229600"/>
            <a:chOff x="0" y="0"/>
            <a:chExt cx="12203300" cy="1097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r="-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6838312">
            <a:off x="-5348892" y="2155668"/>
            <a:ext cx="9152475" cy="8229600"/>
            <a:chOff x="0" y="0"/>
            <a:chExt cx="12203300" cy="1097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r="-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-3056498">
            <a:off x="-3881063" y="2889362"/>
            <a:ext cx="7762126" cy="8630578"/>
            <a:chOff x="0" y="0"/>
            <a:chExt cx="10349501" cy="115074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49484" cy="11507470"/>
            </a:xfrm>
            <a:custGeom>
              <a:avLst/>
              <a:gdLst/>
              <a:ahLst/>
              <a:cxnLst/>
              <a:rect l="l" t="t" r="r" b="b"/>
              <a:pathLst>
                <a:path w="10349484" h="11507470">
                  <a:moveTo>
                    <a:pt x="0" y="0"/>
                  </a:moveTo>
                  <a:lnTo>
                    <a:pt x="10349484" y="0"/>
                  </a:lnTo>
                  <a:lnTo>
                    <a:pt x="10349484" y="11507470"/>
                  </a:lnTo>
                  <a:lnTo>
                    <a:pt x="0" y="1150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769517">
            <a:off x="-4516345" y="4319013"/>
            <a:ext cx="6545961" cy="8229600"/>
            <a:chOff x="0" y="0"/>
            <a:chExt cx="8727948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7948" cy="10972800"/>
            </a:xfrm>
            <a:custGeom>
              <a:avLst/>
              <a:gdLst/>
              <a:ahLst/>
              <a:cxnLst/>
              <a:rect l="l" t="t" r="r" b="b"/>
              <a:pathLst>
                <a:path w="8727948" h="10972800">
                  <a:moveTo>
                    <a:pt x="0" y="0"/>
                  </a:moveTo>
                  <a:lnTo>
                    <a:pt x="8727948" y="0"/>
                  </a:lnTo>
                  <a:lnTo>
                    <a:pt x="872794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848385" y="4325534"/>
            <a:ext cx="5566488" cy="6189284"/>
            <a:chOff x="0" y="0"/>
            <a:chExt cx="7421984" cy="82523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22007" cy="8252333"/>
            </a:xfrm>
            <a:custGeom>
              <a:avLst/>
              <a:gdLst/>
              <a:ahLst/>
              <a:cxnLst/>
              <a:rect l="l" t="t" r="r" b="b"/>
              <a:pathLst>
                <a:path w="7422007" h="8252333">
                  <a:moveTo>
                    <a:pt x="0" y="0"/>
                  </a:moveTo>
                  <a:lnTo>
                    <a:pt x="7422007" y="0"/>
                  </a:lnTo>
                  <a:lnTo>
                    <a:pt x="7422007" y="8252333"/>
                  </a:lnTo>
                  <a:lnTo>
                    <a:pt x="0" y="8252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703051" y="3193424"/>
            <a:ext cx="3388048" cy="4359852"/>
          </a:xfrm>
          <a:custGeom>
            <a:avLst/>
            <a:gdLst/>
            <a:ahLst/>
            <a:cxnLst/>
            <a:rect l="l" t="t" r="r" b="b"/>
            <a:pathLst>
              <a:path w="3388048" h="4359852">
                <a:moveTo>
                  <a:pt x="0" y="0"/>
                </a:moveTo>
                <a:lnTo>
                  <a:pt x="3388048" y="0"/>
                </a:lnTo>
                <a:lnTo>
                  <a:pt x="3388048" y="4359852"/>
                </a:lnTo>
                <a:lnTo>
                  <a:pt x="0" y="4359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53758" y="3303275"/>
            <a:ext cx="3388048" cy="4359852"/>
          </a:xfrm>
          <a:custGeom>
            <a:avLst/>
            <a:gdLst/>
            <a:ahLst/>
            <a:cxnLst/>
            <a:rect l="l" t="t" r="r" b="b"/>
            <a:pathLst>
              <a:path w="3388048" h="4359852">
                <a:moveTo>
                  <a:pt x="0" y="0"/>
                </a:moveTo>
                <a:lnTo>
                  <a:pt x="3388048" y="0"/>
                </a:lnTo>
                <a:lnTo>
                  <a:pt x="3388048" y="4359852"/>
                </a:lnTo>
                <a:lnTo>
                  <a:pt x="0" y="4359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9143347">
            <a:off x="10755196" y="-2988549"/>
            <a:ext cx="5262259" cy="4305485"/>
            <a:chOff x="0" y="0"/>
            <a:chExt cx="7016345" cy="57406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16369" cy="5740654"/>
            </a:xfrm>
            <a:custGeom>
              <a:avLst/>
              <a:gdLst/>
              <a:ahLst/>
              <a:cxnLst/>
              <a:rect l="l" t="t" r="r" b="b"/>
              <a:pathLst>
                <a:path w="7016369" h="5740654">
                  <a:moveTo>
                    <a:pt x="0" y="0"/>
                  </a:moveTo>
                  <a:lnTo>
                    <a:pt x="7016369" y="0"/>
                  </a:lnTo>
                  <a:lnTo>
                    <a:pt x="7016369" y="5740654"/>
                  </a:lnTo>
                  <a:lnTo>
                    <a:pt x="0" y="5740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60" b="-6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635208">
            <a:off x="14255954" y="-3086100"/>
            <a:ext cx="6545961" cy="8229600"/>
            <a:chOff x="0" y="0"/>
            <a:chExt cx="8727948" cy="1097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7948" cy="10972800"/>
            </a:xfrm>
            <a:custGeom>
              <a:avLst/>
              <a:gdLst/>
              <a:ahLst/>
              <a:cxnLst/>
              <a:rect l="l" t="t" r="r" b="b"/>
              <a:pathLst>
                <a:path w="8727948" h="10972800">
                  <a:moveTo>
                    <a:pt x="0" y="0"/>
                  </a:moveTo>
                  <a:lnTo>
                    <a:pt x="8727948" y="0"/>
                  </a:lnTo>
                  <a:lnTo>
                    <a:pt x="872794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14" b="-14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6150417" y="3303275"/>
            <a:ext cx="5345941" cy="6879333"/>
          </a:xfrm>
          <a:custGeom>
            <a:avLst/>
            <a:gdLst/>
            <a:ahLst/>
            <a:cxnLst/>
            <a:rect l="l" t="t" r="r" b="b"/>
            <a:pathLst>
              <a:path w="5345941" h="6879333">
                <a:moveTo>
                  <a:pt x="0" y="0"/>
                </a:moveTo>
                <a:lnTo>
                  <a:pt x="5345941" y="0"/>
                </a:lnTo>
                <a:lnTo>
                  <a:pt x="5345941" y="6879333"/>
                </a:lnTo>
                <a:lnTo>
                  <a:pt x="0" y="6879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2471251">
            <a:off x="15504756" y="-315326"/>
            <a:ext cx="5566488" cy="6189284"/>
            <a:chOff x="0" y="0"/>
            <a:chExt cx="7421984" cy="82523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22007" cy="8252333"/>
            </a:xfrm>
            <a:custGeom>
              <a:avLst/>
              <a:gdLst/>
              <a:ahLst/>
              <a:cxnLst/>
              <a:rect l="l" t="t" r="r" b="b"/>
              <a:pathLst>
                <a:path w="7422007" h="8252333">
                  <a:moveTo>
                    <a:pt x="0" y="0"/>
                  </a:moveTo>
                  <a:lnTo>
                    <a:pt x="7422007" y="0"/>
                  </a:lnTo>
                  <a:lnTo>
                    <a:pt x="7422007" y="8252333"/>
                  </a:lnTo>
                  <a:lnTo>
                    <a:pt x="0" y="8252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241358" y="535948"/>
            <a:ext cx="15474172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73384"/>
                </a:solidFill>
                <a:latin typeface="Eczar Bold"/>
              </a:rPr>
              <a:t>Data Import and Schema Creation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0142" y="6424345"/>
            <a:ext cx="2339810" cy="58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556">
                <a:solidFill>
                  <a:srgbClr val="000000"/>
                </a:solidFill>
                <a:latin typeface="Raleway"/>
              </a:rPr>
              <a:t>Covid_19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6770" y="3264792"/>
            <a:ext cx="731749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41867" y="3374643"/>
            <a:ext cx="731749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65389" y="3504443"/>
            <a:ext cx="731749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50417" y="6319393"/>
            <a:ext cx="534594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Raleway"/>
              </a:rPr>
              <a:t>Created a table “covid” and defined essential columns such as Province, Country_Region, Latitude, Longitude, Date_s, Confirmed, Deaths, and Recovered.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22000" y="6319393"/>
            <a:ext cx="305156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Raleway"/>
              </a:rPr>
              <a:t>Dataset is loaded for analysis</a:t>
            </a:r>
          </a:p>
        </p:txBody>
      </p:sp>
      <p:sp>
        <p:nvSpPr>
          <p:cNvPr id="22" name="TextBox 22"/>
          <p:cNvSpPr txBox="1"/>
          <p:nvPr/>
        </p:nvSpPr>
        <p:spPr>
          <a:xfrm rot="9985">
            <a:off x="705996" y="3947895"/>
            <a:ext cx="3382722" cy="175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Bobby Jones Condensed Soft"/>
              </a:rPr>
              <a:t>Database CREATION</a:t>
            </a:r>
          </a:p>
        </p:txBody>
      </p:sp>
      <p:sp>
        <p:nvSpPr>
          <p:cNvPr id="23" name="TextBox 23"/>
          <p:cNvSpPr txBox="1"/>
          <p:nvPr/>
        </p:nvSpPr>
        <p:spPr>
          <a:xfrm rot="9985">
            <a:off x="7100083" y="4096293"/>
            <a:ext cx="3437435" cy="175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>
                <a:solidFill>
                  <a:srgbClr val="000000"/>
                </a:solidFill>
                <a:latin typeface="Bobby Jones Condensed Soft"/>
              </a:rPr>
              <a:t>SCHEMA CREATION</a:t>
            </a:r>
          </a:p>
        </p:txBody>
      </p:sp>
      <p:sp>
        <p:nvSpPr>
          <p:cNvPr id="24" name="TextBox 24"/>
          <p:cNvSpPr txBox="1"/>
          <p:nvPr/>
        </p:nvSpPr>
        <p:spPr>
          <a:xfrm rot="9985">
            <a:off x="13551361" y="4096221"/>
            <a:ext cx="3388062" cy="175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3"/>
              </a:lnSpc>
            </a:pPr>
            <a:r>
              <a:rPr lang="en-US" sz="5002">
                <a:solidFill>
                  <a:srgbClr val="000000"/>
                </a:solidFill>
                <a:latin typeface="Bobby Jones Condensed Soft"/>
              </a:rPr>
              <a:t>Dataset imported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1499" y="3502844"/>
            <a:ext cx="6726220" cy="876526"/>
          </a:xfrm>
          <a:custGeom>
            <a:avLst/>
            <a:gdLst/>
            <a:ahLst/>
            <a:cxnLst/>
            <a:rect l="l" t="t" r="r" b="b"/>
            <a:pathLst>
              <a:path w="6726220" h="876526">
                <a:moveTo>
                  <a:pt x="0" y="0"/>
                </a:moveTo>
                <a:lnTo>
                  <a:pt x="6726220" y="0"/>
                </a:lnTo>
                <a:lnTo>
                  <a:pt x="6726220" y="876526"/>
                </a:lnTo>
                <a:lnTo>
                  <a:pt x="0" y="87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0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1499" y="4669428"/>
            <a:ext cx="6923311" cy="5082673"/>
          </a:xfrm>
          <a:custGeom>
            <a:avLst/>
            <a:gdLst/>
            <a:ahLst/>
            <a:cxnLst/>
            <a:rect l="l" t="t" r="r" b="b"/>
            <a:pathLst>
              <a:path w="6923311" h="5082673">
                <a:moveTo>
                  <a:pt x="0" y="0"/>
                </a:moveTo>
                <a:lnTo>
                  <a:pt x="6923311" y="0"/>
                </a:lnTo>
                <a:lnTo>
                  <a:pt x="6923311" y="5082673"/>
                </a:lnTo>
                <a:lnTo>
                  <a:pt x="0" y="5082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67124" y="3744217"/>
            <a:ext cx="7032047" cy="635153"/>
          </a:xfrm>
          <a:custGeom>
            <a:avLst/>
            <a:gdLst/>
            <a:ahLst/>
            <a:cxnLst/>
            <a:rect l="l" t="t" r="r" b="b"/>
            <a:pathLst>
              <a:path w="7032047" h="635153">
                <a:moveTo>
                  <a:pt x="0" y="0"/>
                </a:moveTo>
                <a:lnTo>
                  <a:pt x="7032047" y="0"/>
                </a:lnTo>
                <a:lnTo>
                  <a:pt x="7032047" y="635153"/>
                </a:lnTo>
                <a:lnTo>
                  <a:pt x="0" y="635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67124" y="5143500"/>
            <a:ext cx="8053427" cy="2035006"/>
          </a:xfrm>
          <a:custGeom>
            <a:avLst/>
            <a:gdLst/>
            <a:ahLst/>
            <a:cxnLst/>
            <a:rect l="l" t="t" r="r" b="b"/>
            <a:pathLst>
              <a:path w="8053427" h="2035006">
                <a:moveTo>
                  <a:pt x="0" y="0"/>
                </a:moveTo>
                <a:lnTo>
                  <a:pt x="8053427" y="0"/>
                </a:lnTo>
                <a:lnTo>
                  <a:pt x="8053427" y="2035006"/>
                </a:lnTo>
                <a:lnTo>
                  <a:pt x="0" y="2035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85128" y="751074"/>
            <a:ext cx="15474172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73384"/>
                </a:solidFill>
                <a:latin typeface="Eczar Bold"/>
              </a:rPr>
              <a:t>Data Import and Schema Creation</a:t>
            </a:r>
          </a:p>
        </p:txBody>
      </p:sp>
      <p:grpSp>
        <p:nvGrpSpPr>
          <p:cNvPr id="7" name="Group 7"/>
          <p:cNvGrpSpPr/>
          <p:nvPr/>
        </p:nvGrpSpPr>
        <p:grpSpPr>
          <a:xfrm rot="-552612">
            <a:off x="11004847" y="6172200"/>
            <a:ext cx="9152475" cy="8229600"/>
            <a:chOff x="0" y="0"/>
            <a:chExt cx="12203300" cy="10972800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1220330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12203303" y="10972800"/>
                  </a:lnTo>
                  <a:lnTo>
                    <a:pt x="12203303" y="0"/>
                  </a:lnTo>
                  <a:close/>
                </a:path>
              </a:pathLst>
            </a:custGeom>
            <a:blipFill>
              <a:blip r:embed="rId6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-552612">
            <a:off x="-3896944" y="-3086100"/>
            <a:ext cx="9152475" cy="8229600"/>
            <a:chOff x="0" y="0"/>
            <a:chExt cx="12203300" cy="1097280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1220330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12203303" y="10972800"/>
                  </a:lnTo>
                  <a:lnTo>
                    <a:pt x="12203303" y="0"/>
                  </a:lnTo>
                  <a:close/>
                </a:path>
              </a:pathLst>
            </a:custGeom>
            <a:blipFill>
              <a:blip r:embed="rId6">
                <a:alphaModFix amt="50000"/>
              </a:blip>
              <a:stretch>
                <a:fillRect l="-2" r="-2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2508434" y="-4315657"/>
            <a:ext cx="9454551" cy="11886288"/>
            <a:chOff x="0" y="0"/>
            <a:chExt cx="12606068" cy="158483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06020" cy="15848330"/>
            </a:xfrm>
            <a:custGeom>
              <a:avLst/>
              <a:gdLst/>
              <a:ahLst/>
              <a:cxnLst/>
              <a:rect l="l" t="t" r="r" b="b"/>
              <a:pathLst>
                <a:path w="12606020" h="15848330">
                  <a:moveTo>
                    <a:pt x="0" y="0"/>
                  </a:moveTo>
                  <a:lnTo>
                    <a:pt x="12606020" y="0"/>
                  </a:lnTo>
                  <a:lnTo>
                    <a:pt x="12606020" y="15848330"/>
                  </a:lnTo>
                  <a:lnTo>
                    <a:pt x="0" y="15848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992779" y="4360196"/>
            <a:ext cx="9152475" cy="8229600"/>
            <a:chOff x="0" y="0"/>
            <a:chExt cx="12203300" cy="1097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r="-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2938341">
            <a:off x="4404308" y="5806723"/>
            <a:ext cx="9721895" cy="10809612"/>
            <a:chOff x="0" y="0"/>
            <a:chExt cx="12962527" cy="144128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62509" cy="14412849"/>
            </a:xfrm>
            <a:custGeom>
              <a:avLst/>
              <a:gdLst/>
              <a:ahLst/>
              <a:cxnLst/>
              <a:rect l="l" t="t" r="r" b="b"/>
              <a:pathLst>
                <a:path w="12962509" h="14412849">
                  <a:moveTo>
                    <a:pt x="0" y="0"/>
                  </a:moveTo>
                  <a:lnTo>
                    <a:pt x="12962509" y="0"/>
                  </a:lnTo>
                  <a:lnTo>
                    <a:pt x="12962509" y="14412849"/>
                  </a:lnTo>
                  <a:lnTo>
                    <a:pt x="0" y="14412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r="-2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2672048" y="2558066"/>
            <a:ext cx="7401497" cy="8229600"/>
            <a:chOff x="0" y="0"/>
            <a:chExt cx="9868663" cy="1097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r="-2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1203235">
            <a:off x="156670" y="-1019161"/>
            <a:ext cx="9145556" cy="4738275"/>
            <a:chOff x="0" y="0"/>
            <a:chExt cx="12194075" cy="63177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4032" cy="6317742"/>
            </a:xfrm>
            <a:custGeom>
              <a:avLst/>
              <a:gdLst/>
              <a:ahLst/>
              <a:cxnLst/>
              <a:rect l="l" t="t" r="r" b="b"/>
              <a:pathLst>
                <a:path w="12194032" h="6317742">
                  <a:moveTo>
                    <a:pt x="0" y="0"/>
                  </a:moveTo>
                  <a:lnTo>
                    <a:pt x="12194032" y="0"/>
                  </a:lnTo>
                  <a:lnTo>
                    <a:pt x="12194032" y="6317742"/>
                  </a:lnTo>
                  <a:lnTo>
                    <a:pt x="0" y="6317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7256" b="-5725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7696200" y="4709160"/>
            <a:ext cx="9699597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0"/>
              </a:lnSpc>
            </a:pPr>
            <a:r>
              <a:rPr lang="en-US" sz="9000" dirty="0">
                <a:solidFill>
                  <a:srgbClr val="273384"/>
                </a:solidFill>
                <a:latin typeface="Eczar Bold"/>
              </a:rPr>
              <a:t>DATA ANALYSIS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33577">
            <a:off x="11000600" y="-4114800"/>
            <a:ext cx="9152475" cy="8229600"/>
            <a:chOff x="0" y="0"/>
            <a:chExt cx="122033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" r="-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806844" y="1028700"/>
            <a:ext cx="8471079" cy="13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8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Null Values</a:t>
            </a:r>
          </a:p>
        </p:txBody>
      </p:sp>
      <p:grpSp>
        <p:nvGrpSpPr>
          <p:cNvPr id="5" name="Group 5"/>
          <p:cNvGrpSpPr/>
          <p:nvPr/>
        </p:nvGrpSpPr>
        <p:grpSpPr>
          <a:xfrm rot="-552612">
            <a:off x="4466146" y="-5502072"/>
            <a:ext cx="9152475" cy="8229600"/>
            <a:chOff x="0" y="0"/>
            <a:chExt cx="12203300" cy="1097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4653176" y="-2269873"/>
            <a:ext cx="6513205" cy="7241923"/>
            <a:chOff x="0" y="0"/>
            <a:chExt cx="8684273" cy="96558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84260" cy="9655937"/>
            </a:xfrm>
            <a:custGeom>
              <a:avLst/>
              <a:gdLst/>
              <a:ahLst/>
              <a:cxnLst/>
              <a:rect l="l" t="t" r="r" b="b"/>
              <a:pathLst>
                <a:path w="8684260" h="9655937">
                  <a:moveTo>
                    <a:pt x="0" y="0"/>
                  </a:moveTo>
                  <a:lnTo>
                    <a:pt x="8684260" y="0"/>
                  </a:lnTo>
                  <a:lnTo>
                    <a:pt x="8684260" y="9655937"/>
                  </a:lnTo>
                  <a:lnTo>
                    <a:pt x="0" y="9655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895642" y="-3318316"/>
            <a:ext cx="5573082" cy="6196616"/>
            <a:chOff x="0" y="0"/>
            <a:chExt cx="7430776" cy="82621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30770" cy="8262112"/>
            </a:xfrm>
            <a:custGeom>
              <a:avLst/>
              <a:gdLst/>
              <a:ahLst/>
              <a:cxnLst/>
              <a:rect l="l" t="t" r="r" b="b"/>
              <a:pathLst>
                <a:path w="7430770" h="8262112">
                  <a:moveTo>
                    <a:pt x="0" y="0"/>
                  </a:moveTo>
                  <a:lnTo>
                    <a:pt x="7430770" y="0"/>
                  </a:lnTo>
                  <a:lnTo>
                    <a:pt x="7430770" y="8262112"/>
                  </a:lnTo>
                  <a:lnTo>
                    <a:pt x="0" y="8262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2800797">
            <a:off x="16365742" y="8379382"/>
            <a:ext cx="5573082" cy="6196616"/>
            <a:chOff x="0" y="0"/>
            <a:chExt cx="7430776" cy="82621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30770" cy="8262112"/>
            </a:xfrm>
            <a:custGeom>
              <a:avLst/>
              <a:gdLst/>
              <a:ahLst/>
              <a:cxnLst/>
              <a:rect l="l" t="t" r="r" b="b"/>
              <a:pathLst>
                <a:path w="7430770" h="8262112">
                  <a:moveTo>
                    <a:pt x="0" y="0"/>
                  </a:moveTo>
                  <a:lnTo>
                    <a:pt x="7430770" y="0"/>
                  </a:lnTo>
                  <a:lnTo>
                    <a:pt x="7430770" y="8262112"/>
                  </a:lnTo>
                  <a:lnTo>
                    <a:pt x="0" y="8262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552612">
            <a:off x="-1463369" y="-4334808"/>
            <a:ext cx="9152475" cy="8229600"/>
            <a:chOff x="0" y="0"/>
            <a:chExt cx="12203300" cy="10972800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1220330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12203303" y="10972800"/>
                  </a:lnTo>
                  <a:lnTo>
                    <a:pt x="12203303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4089830" y="2597626"/>
            <a:ext cx="10128395" cy="5375663"/>
          </a:xfrm>
          <a:custGeom>
            <a:avLst/>
            <a:gdLst/>
            <a:ahLst/>
            <a:cxnLst/>
            <a:rect l="l" t="t" r="r" b="b"/>
            <a:pathLst>
              <a:path w="10128395" h="5375663">
                <a:moveTo>
                  <a:pt x="0" y="0"/>
                </a:moveTo>
                <a:lnTo>
                  <a:pt x="10128395" y="0"/>
                </a:lnTo>
                <a:lnTo>
                  <a:pt x="10128395" y="5375663"/>
                </a:lnTo>
                <a:lnTo>
                  <a:pt x="0" y="5375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498124" y="8521296"/>
            <a:ext cx="14462645" cy="964766"/>
          </a:xfrm>
          <a:custGeom>
            <a:avLst/>
            <a:gdLst/>
            <a:ahLst/>
            <a:cxnLst/>
            <a:rect l="l" t="t" r="r" b="b"/>
            <a:pathLst>
              <a:path w="14462645" h="964766">
                <a:moveTo>
                  <a:pt x="0" y="0"/>
                </a:moveTo>
                <a:lnTo>
                  <a:pt x="14462645" y="0"/>
                </a:lnTo>
                <a:lnTo>
                  <a:pt x="14462645" y="964766"/>
                </a:lnTo>
                <a:lnTo>
                  <a:pt x="0" y="964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81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036243">
            <a:off x="14707801" y="1028700"/>
            <a:ext cx="9152475" cy="8229600"/>
            <a:chOff x="0" y="0"/>
            <a:chExt cx="122033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6838312">
            <a:off x="-5348892" y="2155668"/>
            <a:ext cx="9152475" cy="8229600"/>
            <a:chOff x="0" y="0"/>
            <a:chExt cx="12203300" cy="1097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3056498">
            <a:off x="-3881063" y="2889362"/>
            <a:ext cx="7762126" cy="8630578"/>
            <a:chOff x="0" y="0"/>
            <a:chExt cx="10349501" cy="115074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49484" cy="11507470"/>
            </a:xfrm>
            <a:custGeom>
              <a:avLst/>
              <a:gdLst/>
              <a:ahLst/>
              <a:cxnLst/>
              <a:rect l="l" t="t" r="r" b="b"/>
              <a:pathLst>
                <a:path w="10349484" h="11507470">
                  <a:moveTo>
                    <a:pt x="0" y="0"/>
                  </a:moveTo>
                  <a:lnTo>
                    <a:pt x="10349484" y="0"/>
                  </a:lnTo>
                  <a:lnTo>
                    <a:pt x="10349484" y="11507470"/>
                  </a:lnTo>
                  <a:lnTo>
                    <a:pt x="0" y="1150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3056498">
            <a:off x="14227763" y="-2642927"/>
            <a:ext cx="7401497" cy="8229600"/>
            <a:chOff x="0" y="0"/>
            <a:chExt cx="9868663" cy="1097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r="-2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542262" y="3619782"/>
            <a:ext cx="9579830" cy="1981098"/>
          </a:xfrm>
          <a:custGeom>
            <a:avLst/>
            <a:gdLst/>
            <a:ahLst/>
            <a:cxnLst/>
            <a:rect l="l" t="t" r="r" b="b"/>
            <a:pathLst>
              <a:path w="9579830" h="1981098">
                <a:moveTo>
                  <a:pt x="0" y="0"/>
                </a:moveTo>
                <a:lnTo>
                  <a:pt x="9579831" y="0"/>
                </a:lnTo>
                <a:lnTo>
                  <a:pt x="9579831" y="1981098"/>
                </a:lnTo>
                <a:lnTo>
                  <a:pt x="0" y="1981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18413" y="6270468"/>
            <a:ext cx="4360984" cy="2789001"/>
          </a:xfrm>
          <a:custGeom>
            <a:avLst/>
            <a:gdLst/>
            <a:ahLst/>
            <a:cxnLst/>
            <a:rect l="l" t="t" r="r" b="b"/>
            <a:pathLst>
              <a:path w="4360984" h="2789001">
                <a:moveTo>
                  <a:pt x="0" y="0"/>
                </a:moveTo>
                <a:lnTo>
                  <a:pt x="4360984" y="0"/>
                </a:lnTo>
                <a:lnTo>
                  <a:pt x="4360984" y="2789001"/>
                </a:lnTo>
                <a:lnTo>
                  <a:pt x="0" y="2789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198919" y="1171575"/>
            <a:ext cx="7890162" cy="1190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3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Rows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3252" y="-5995112"/>
            <a:ext cx="7401497" cy="8229600"/>
            <a:chOff x="0" y="0"/>
            <a:chExt cx="9868663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813204" y="-4114800"/>
            <a:ext cx="9152475" cy="8229600"/>
            <a:chOff x="0" y="0"/>
            <a:chExt cx="12203300" cy="1097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182236" y="-3332478"/>
            <a:ext cx="7401497" cy="8229600"/>
            <a:chOff x="0" y="0"/>
            <a:chExt cx="9868663" cy="1097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2" r="-2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3700748" y="5735928"/>
            <a:ext cx="7401497" cy="8229600"/>
            <a:chOff x="0" y="0"/>
            <a:chExt cx="9868663" cy="1097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3564182" y="5735928"/>
            <a:ext cx="7401497" cy="8229600"/>
            <a:chOff x="0" y="0"/>
            <a:chExt cx="9868663" cy="1097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2120971" y="3073294"/>
            <a:ext cx="14590628" cy="1823829"/>
          </a:xfrm>
          <a:custGeom>
            <a:avLst/>
            <a:gdLst/>
            <a:ahLst/>
            <a:cxnLst/>
            <a:rect l="l" t="t" r="r" b="b"/>
            <a:pathLst>
              <a:path w="14590628" h="1823829">
                <a:moveTo>
                  <a:pt x="0" y="0"/>
                </a:moveTo>
                <a:lnTo>
                  <a:pt x="14590628" y="0"/>
                </a:lnTo>
                <a:lnTo>
                  <a:pt x="14590628" y="1823828"/>
                </a:lnTo>
                <a:lnTo>
                  <a:pt x="0" y="1823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5015318" y="5143500"/>
            <a:ext cx="9152475" cy="8229600"/>
            <a:chOff x="0" y="0"/>
            <a:chExt cx="12203300" cy="1097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" r="-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5428036" y="5735928"/>
            <a:ext cx="6385168" cy="2846400"/>
          </a:xfrm>
          <a:custGeom>
            <a:avLst/>
            <a:gdLst/>
            <a:ahLst/>
            <a:cxnLst/>
            <a:rect l="l" t="t" r="r" b="b"/>
            <a:pathLst>
              <a:path w="6385168" h="2846400">
                <a:moveTo>
                  <a:pt x="0" y="0"/>
                </a:moveTo>
                <a:lnTo>
                  <a:pt x="6385168" y="0"/>
                </a:lnTo>
                <a:lnTo>
                  <a:pt x="6385168" y="2846400"/>
                </a:lnTo>
                <a:lnTo>
                  <a:pt x="0" y="2846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43128" y="791795"/>
            <a:ext cx="1394631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>
                <a:solidFill>
                  <a:srgbClr val="273384"/>
                </a:solidFill>
                <a:latin typeface="Eczar Semi-Bold"/>
              </a:rPr>
              <a:t>Start and End Date in Dataset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3252" y="-5995112"/>
            <a:ext cx="7401497" cy="8229600"/>
            <a:chOff x="0" y="0"/>
            <a:chExt cx="9868663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813204" y="-4114800"/>
            <a:ext cx="9152475" cy="8229600"/>
            <a:chOff x="0" y="0"/>
            <a:chExt cx="12203300" cy="1097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" r="-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182236" y="-3332478"/>
            <a:ext cx="7401497" cy="8229600"/>
            <a:chOff x="0" y="0"/>
            <a:chExt cx="9868663" cy="1097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22" r="-2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3700748" y="5735928"/>
            <a:ext cx="7401497" cy="8229600"/>
            <a:chOff x="0" y="0"/>
            <a:chExt cx="9868663" cy="1097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3564182" y="5735928"/>
            <a:ext cx="7401497" cy="8229600"/>
            <a:chOff x="0" y="0"/>
            <a:chExt cx="9868663" cy="1097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868662" cy="10972800"/>
            </a:xfrm>
            <a:custGeom>
              <a:avLst/>
              <a:gdLst/>
              <a:ahLst/>
              <a:cxnLst/>
              <a:rect l="l" t="t" r="r" b="b"/>
              <a:pathLst>
                <a:path w="9868662" h="10972800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r="-2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-5015318" y="5143500"/>
            <a:ext cx="9152475" cy="8229600"/>
            <a:chOff x="0" y="0"/>
            <a:chExt cx="122033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03303" cy="10972800"/>
            </a:xfrm>
            <a:custGeom>
              <a:avLst/>
              <a:gdLst/>
              <a:ahLst/>
              <a:cxnLst/>
              <a:rect l="l" t="t" r="r" b="b"/>
              <a:pathLst>
                <a:path w="12203303" h="10972800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" r="-2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2201978" y="3202197"/>
            <a:ext cx="13670006" cy="1590049"/>
          </a:xfrm>
          <a:custGeom>
            <a:avLst/>
            <a:gdLst/>
            <a:ahLst/>
            <a:cxnLst/>
            <a:rect l="l" t="t" r="r" b="b"/>
            <a:pathLst>
              <a:path w="13670006" h="1590049">
                <a:moveTo>
                  <a:pt x="0" y="0"/>
                </a:moveTo>
                <a:lnTo>
                  <a:pt x="13670006" y="0"/>
                </a:lnTo>
                <a:lnTo>
                  <a:pt x="13670006" y="1590049"/>
                </a:lnTo>
                <a:lnTo>
                  <a:pt x="0" y="1590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476758" y="5739769"/>
            <a:ext cx="4747823" cy="3026390"/>
          </a:xfrm>
          <a:custGeom>
            <a:avLst/>
            <a:gdLst/>
            <a:ahLst/>
            <a:cxnLst/>
            <a:rect l="l" t="t" r="r" b="b"/>
            <a:pathLst>
              <a:path w="4747823" h="3026390">
                <a:moveTo>
                  <a:pt x="0" y="0"/>
                </a:moveTo>
                <a:lnTo>
                  <a:pt x="4747823" y="0"/>
                </a:lnTo>
                <a:lnTo>
                  <a:pt x="4747823" y="3026390"/>
                </a:lnTo>
                <a:lnTo>
                  <a:pt x="0" y="3026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43128" y="791795"/>
            <a:ext cx="1394631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273384"/>
                </a:solidFill>
                <a:latin typeface="Eczar Semi-Bold"/>
              </a:rPr>
              <a:t>Months in Dataset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109</Words>
  <Application>Microsoft Office PowerPoint</Application>
  <PresentationFormat>Custom</PresentationFormat>
  <Paragraphs>26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Eczar Bold</vt:lpstr>
      <vt:lpstr>Raleway</vt:lpstr>
      <vt:lpstr>Raleway Bold</vt:lpstr>
      <vt:lpstr>Bobby Jones Condensed Soft</vt:lpstr>
      <vt:lpstr>Eczar Semi-Bold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Aayush SQL ppt</dc:title>
  <dc:creator>Rebel</dc:creator>
  <cp:lastModifiedBy>Rebel</cp:lastModifiedBy>
  <cp:revision>2</cp:revision>
  <dcterms:created xsi:type="dcterms:W3CDTF">2006-08-16T00:00:00Z</dcterms:created>
  <dcterms:modified xsi:type="dcterms:W3CDTF">2024-04-01T07:37:04Z</dcterms:modified>
  <dc:identifier>DAF-pQ55HSY</dc:identifier>
</cp:coreProperties>
</file>